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88"/>
    <p:restoredTop sz="94643"/>
  </p:normalViewPr>
  <p:slideViewPr>
    <p:cSldViewPr snapToGrid="0" snapToObjects="1">
      <p:cViewPr varScale="1">
        <p:scale>
          <a:sx n="99" d="100"/>
          <a:sy n="99" d="100"/>
        </p:scale>
        <p:origin x="18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8BA4-9C0A-F742-BA8E-587B540F2CB4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MHD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Justin Angus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4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Torr</a:t>
            </a:r>
            <a:r>
              <a:rPr lang="en-US" dirty="0" smtClean="0"/>
              <a:t> D with kJ pulse</a:t>
            </a:r>
            <a:endParaRPr lang="en-US" dirty="0"/>
          </a:p>
        </p:txBody>
      </p:sp>
      <p:pic>
        <p:nvPicPr>
          <p:cNvPr id="4" name="dpf1Dmovi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8100" y="1825625"/>
            <a:ext cx="7035800" cy="4351338"/>
          </a:xfrm>
        </p:spPr>
      </p:pic>
    </p:spTree>
    <p:extLst>
      <p:ext uri="{BB962C8B-B14F-4D97-AF65-F5344CB8AC3E}">
        <p14:creationId xmlns:p14="http://schemas.microsoft.com/office/powerpoint/2010/main" val="6245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/>
              <a:t>Torr</a:t>
            </a:r>
            <a:r>
              <a:rPr lang="en-US" dirty="0"/>
              <a:t> D with kJ </a:t>
            </a:r>
            <a:r>
              <a:rPr lang="en-US" dirty="0" smtClean="0"/>
              <a:t>pulse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1945" t="-1" r="-557" b="-2531"/>
          <a:stretch/>
        </p:blipFill>
        <p:spPr>
          <a:xfrm>
            <a:off x="6398934" y="616426"/>
            <a:ext cx="3749039" cy="822960"/>
          </a:xfrm>
          <a:prstGeom prst="rect">
            <a:avLst/>
          </a:prstGeom>
        </p:spPr>
      </p:pic>
      <p:pic>
        <p:nvPicPr>
          <p:cNvPr id="6" name="dpf1Dmovi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3" y="1825625"/>
            <a:ext cx="10442575" cy="4351338"/>
          </a:xfrm>
        </p:spPr>
      </p:pic>
    </p:spTree>
    <p:extLst>
      <p:ext uri="{BB962C8B-B14F-4D97-AF65-F5344CB8AC3E}">
        <p14:creationId xmlns:p14="http://schemas.microsoft.com/office/powerpoint/2010/main" val="3810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17</Words>
  <Application>Microsoft Macintosh PowerPoint</Application>
  <PresentationFormat>Widescreen</PresentationFormat>
  <Paragraphs>4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My MHD code</vt:lpstr>
      <vt:lpstr>2 Torr D with kJ pulse</vt:lpstr>
      <vt:lpstr>2 Torr D with kJ pulse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MHD code</dc:title>
  <dc:creator>Angus, Justin Ray</dc:creator>
  <cp:lastModifiedBy>Angus, Justin Ray</cp:lastModifiedBy>
  <cp:revision>5</cp:revision>
  <dcterms:created xsi:type="dcterms:W3CDTF">2018-01-08T04:18:50Z</dcterms:created>
  <dcterms:modified xsi:type="dcterms:W3CDTF">2018-01-08T20:52:08Z</dcterms:modified>
</cp:coreProperties>
</file>